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CE2D-DF3A-41F5-A1CB-01D54A34669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3889-4E30-426C-A493-6AD5DF1DA911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89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CE2D-DF3A-41F5-A1CB-01D54A34669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3889-4E30-426C-A493-6AD5DF1DA9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534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CE2D-DF3A-41F5-A1CB-01D54A34669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3889-4E30-426C-A493-6AD5DF1DA9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9646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CE2D-DF3A-41F5-A1CB-01D54A34669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3889-4E30-426C-A493-6AD5DF1DA9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2173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CE2D-DF3A-41F5-A1CB-01D54A34669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3889-4E30-426C-A493-6AD5DF1DA911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1380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CE2D-DF3A-41F5-A1CB-01D54A34669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3889-4E30-426C-A493-6AD5DF1DA9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7135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CE2D-DF3A-41F5-A1CB-01D54A34669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3889-4E30-426C-A493-6AD5DF1DA9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8524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CE2D-DF3A-41F5-A1CB-01D54A34669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3889-4E30-426C-A493-6AD5DF1DA9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997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CE2D-DF3A-41F5-A1CB-01D54A34669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3889-4E30-426C-A493-6AD5DF1DA9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403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749CE2D-DF3A-41F5-A1CB-01D54A34669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583889-4E30-426C-A493-6AD5DF1DA9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8677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CE2D-DF3A-41F5-A1CB-01D54A34669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3889-4E30-426C-A493-6AD5DF1DA9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3428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749CE2D-DF3A-41F5-A1CB-01D54A34669C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7583889-4E30-426C-A493-6AD5DF1DA911}" type="slidenum">
              <a:rPr lang="fr-FR" smtClean="0"/>
              <a:t>‹N°›</a:t>
            </a:fld>
            <a:endParaRPr lang="fr-F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2828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Ghislaine.chabert@ac-toulouse.fr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MLDS Mission de Lutte contre le Décrochage Scolaire </a:t>
            </a:r>
            <a:r>
              <a:rPr lang="fr-FR" sz="4000" dirty="0" smtClean="0"/>
              <a:t>(dispositif EN)</a:t>
            </a:r>
            <a:endParaRPr lang="fr-FR" sz="4000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 </a:t>
            </a:r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9D031-EA59-47F6-86AE-12A88DC81DDA}" type="slidenum">
              <a:rPr lang="fr-FR" smtClean="0"/>
              <a:t>1</a:t>
            </a:fld>
            <a:endParaRPr lang="fr-FR"/>
          </a:p>
        </p:txBody>
      </p:sp>
      <p:sp>
        <p:nvSpPr>
          <p:cNvPr id="3" name="Rectangle à coins arrondis 2"/>
          <p:cNvSpPr/>
          <p:nvPr/>
        </p:nvSpPr>
        <p:spPr>
          <a:xfrm>
            <a:off x="4664597" y="2048719"/>
            <a:ext cx="2754775" cy="57873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MLDS </a:t>
            </a: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2095502" y="2698061"/>
            <a:ext cx="3290207" cy="83337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</a:pPr>
            <a:r>
              <a:rPr lang="fr-FR" b="1" kern="0" dirty="0">
                <a:ln w="0"/>
                <a:solidFill>
                  <a:srgbClr val="000000"/>
                </a:solidFill>
                <a:sym typeface="Arial"/>
              </a:rPr>
              <a:t>Faciliter les retours en formation 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6447098" y="2698060"/>
            <a:ext cx="3229337" cy="83337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</a:pPr>
            <a:r>
              <a:rPr lang="fr-FR" b="1" kern="0" dirty="0">
                <a:ln w="0"/>
                <a:solidFill>
                  <a:srgbClr val="000000"/>
                </a:solidFill>
                <a:sym typeface="Arial"/>
              </a:rPr>
              <a:t>Prévenir les sorties prématurées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2095502" y="4004841"/>
            <a:ext cx="3290207" cy="150470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</a:pPr>
            <a:r>
              <a:rPr lang="fr-FR" b="1" kern="0" dirty="0" smtClean="0">
                <a:ln w="0"/>
                <a:solidFill>
                  <a:srgbClr val="000000"/>
                </a:solidFill>
                <a:sym typeface="Arial"/>
              </a:rPr>
              <a:t>REMEDIATION</a:t>
            </a:r>
            <a:r>
              <a:rPr lang="fr-FR" kern="0" dirty="0" smtClean="0">
                <a:ln w="0"/>
                <a:solidFill>
                  <a:srgbClr val="000000"/>
                </a:solidFill>
                <a:sym typeface="Arial"/>
              </a:rPr>
              <a:t> </a:t>
            </a:r>
          </a:p>
          <a:p>
            <a:pPr algn="ctr">
              <a:buClr>
                <a:srgbClr val="000000"/>
              </a:buClr>
            </a:pPr>
            <a:r>
              <a:rPr lang="fr-FR" kern="0" dirty="0" smtClean="0">
                <a:ln w="0"/>
                <a:solidFill>
                  <a:srgbClr val="000000"/>
                </a:solidFill>
                <a:sym typeface="Arial"/>
              </a:rPr>
              <a:t>Pôle MLDS Déodat : prise en charge de jeunes déscolarisés (&gt; 16 ans, suite à une PSAD) </a:t>
            </a:r>
            <a:endParaRPr lang="fr-FR" kern="0" dirty="0">
              <a:ln w="0"/>
              <a:solidFill>
                <a:srgbClr val="000000"/>
              </a:solidFill>
              <a:sym typeface="Arial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6447099" y="4004841"/>
            <a:ext cx="3229336" cy="150470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</a:pPr>
            <a:r>
              <a:rPr lang="fr-FR" b="1" kern="0" dirty="0" smtClean="0">
                <a:ln w="0"/>
                <a:solidFill>
                  <a:srgbClr val="000000"/>
                </a:solidFill>
                <a:sym typeface="Arial"/>
              </a:rPr>
              <a:t>PREVENTION / INTERVENTION</a:t>
            </a:r>
          </a:p>
          <a:p>
            <a:pPr algn="ctr">
              <a:buClr>
                <a:srgbClr val="000000"/>
              </a:buClr>
            </a:pPr>
            <a:r>
              <a:rPr lang="fr-FR" kern="0" dirty="0" smtClean="0">
                <a:ln w="0"/>
                <a:solidFill>
                  <a:srgbClr val="000000"/>
                </a:solidFill>
                <a:sym typeface="Arial"/>
              </a:rPr>
              <a:t>Appui auprès des équipes, conseil technique EPLE Bassin Ouest</a:t>
            </a:r>
            <a:endParaRPr lang="fr-FR" kern="0" dirty="0">
              <a:ln w="0"/>
              <a:solidFill>
                <a:srgbClr val="000000"/>
              </a:solidFill>
              <a:sym typeface="Arial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315199" y="5764192"/>
            <a:ext cx="3840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hlinkClick r:id="rId2"/>
              </a:rPr>
              <a:t>Ghislaine.chabert@ac-toulouse.fr</a:t>
            </a:r>
            <a:r>
              <a:rPr lang="fr-FR" sz="1400" dirty="0" smtClean="0"/>
              <a:t> / 06 11 08 20 70</a:t>
            </a:r>
            <a:endParaRPr lang="fr-FR" sz="1400" dirty="0"/>
          </a:p>
        </p:txBody>
      </p:sp>
      <p:sp>
        <p:nvSpPr>
          <p:cNvPr id="9" name="ZoneTexte 8"/>
          <p:cNvSpPr txBox="1"/>
          <p:nvPr/>
        </p:nvSpPr>
        <p:spPr>
          <a:xfrm>
            <a:off x="381965" y="5764192"/>
            <a:ext cx="6817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Contact : Ghislaine Chabert, Coordonnatrice MLDS, Lycée Déodat de Séverac, Toulouse </a:t>
            </a:r>
            <a:endParaRPr lang="fr-FR" sz="1400" dirty="0"/>
          </a:p>
        </p:txBody>
      </p:sp>
      <p:sp>
        <p:nvSpPr>
          <p:cNvPr id="11" name="Flèche vers le bas 10"/>
          <p:cNvSpPr/>
          <p:nvPr/>
        </p:nvSpPr>
        <p:spPr>
          <a:xfrm>
            <a:off x="3449255" y="3680748"/>
            <a:ext cx="428263" cy="282424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vers le bas 11"/>
          <p:cNvSpPr/>
          <p:nvPr/>
        </p:nvSpPr>
        <p:spPr>
          <a:xfrm>
            <a:off x="7743464" y="3680748"/>
            <a:ext cx="428264" cy="289367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055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Rétrospectiv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</TotalTime>
  <Words>79</Words>
  <Application>Microsoft Office PowerPoint</Application>
  <PresentationFormat>Grand écran</PresentationFormat>
  <Paragraphs>12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Rétrospective</vt:lpstr>
      <vt:lpstr>La MLDS Mission de Lutte contre le Décrochage Scolaire (dispositif EN)</vt:lpstr>
    </vt:vector>
  </TitlesOfParts>
  <Company>Région Occitanie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MLDS Mission de Lutte contre le Décrochage Scolaire (dispositif EN)</dc:title>
  <dc:creator>CHABERT GHISLAINE</dc:creator>
  <cp:lastModifiedBy>CHABERT GHISLAINE</cp:lastModifiedBy>
  <cp:revision>2</cp:revision>
  <dcterms:created xsi:type="dcterms:W3CDTF">2025-03-17T13:42:39Z</dcterms:created>
  <dcterms:modified xsi:type="dcterms:W3CDTF">2025-03-17T13:44:01Z</dcterms:modified>
</cp:coreProperties>
</file>