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2597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9993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07666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655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7996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0267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912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159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0335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9208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82686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07C43-95E1-425F-8551-B47137E586B3}" type="datetimeFigureOut">
              <a:rPr lang="fr-FR" smtClean="0"/>
              <a:t>12/03/2024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51251-8399-479A-AD74-476BC73E6DD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7746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4889938" cy="3849961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5" name="Rectangle à coins arrondis 4"/>
          <p:cNvSpPr/>
          <p:nvPr/>
        </p:nvSpPr>
        <p:spPr>
          <a:xfrm>
            <a:off x="217714" y="1514069"/>
            <a:ext cx="5510424" cy="445130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fr-FR" dirty="0" smtClean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  <a:p>
            <a:endParaRPr lang="fr-FR" u="sng" dirty="0" smtClean="0">
              <a:solidFill>
                <a:srgbClr val="FF0000"/>
              </a:solidFill>
              <a:ea typeface="Century Gothic"/>
              <a:cs typeface="Century Gothic"/>
              <a:sym typeface="Century Gothic"/>
            </a:endParaRPr>
          </a:p>
          <a:p>
            <a:r>
              <a:rPr lang="fr-FR" u="sng" dirty="0" smtClean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Bénéficiaires</a:t>
            </a:r>
            <a:r>
              <a:rPr lang="fr-FR" u="sng" dirty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 </a:t>
            </a:r>
            <a:r>
              <a:rPr lang="fr-FR" dirty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: Jeunes </a:t>
            </a:r>
            <a:r>
              <a:rPr lang="fr-FR" dirty="0" smtClean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déscolarisés de + de 16 ans passés en PSAD.</a:t>
            </a:r>
          </a:p>
          <a:p>
            <a:endParaRPr lang="fr-FR" dirty="0" smtClean="0">
              <a:solidFill>
                <a:srgbClr val="FF0000"/>
              </a:solidFill>
              <a:ea typeface="Century Gothic"/>
              <a:cs typeface="Century Gothic"/>
              <a:sym typeface="Century Gothic"/>
            </a:endParaRPr>
          </a:p>
          <a:p>
            <a:r>
              <a:rPr lang="fr-FR" sz="1600" dirty="0" smtClean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-</a:t>
            </a:r>
            <a:r>
              <a:rPr lang="fr-FR" sz="1600" dirty="0" smtClean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Prendre </a:t>
            </a:r>
            <a:r>
              <a:rPr lang="fr-FR" sz="16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en charge des jeunes déscolarisés et préparer </a:t>
            </a:r>
            <a:r>
              <a:rPr lang="fr-FR" sz="1600" dirty="0" smtClean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leur </a:t>
            </a:r>
            <a:r>
              <a:rPr lang="fr-FR" sz="16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retour en formation (sous statut scolaire prioritairement) </a:t>
            </a:r>
            <a:r>
              <a:rPr lang="fr-FR" sz="1600" dirty="0" smtClean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:</a:t>
            </a: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174625" algn="ctr"/>
              </a:tabLst>
            </a:pPr>
            <a:r>
              <a:rPr lang="fr-FR" sz="1600" dirty="0" smtClean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    Consolidation des acquis , </a:t>
            </a: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174625" algn="ctr"/>
              </a:tabLst>
            </a:pPr>
            <a:r>
              <a:rPr lang="fr-FR" sz="16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   Travail sur le projet,   </a:t>
            </a:r>
          </a:p>
          <a:p>
            <a:pPr marL="285750" lvl="0" indent="-285750">
              <a:buFont typeface="Arial" panose="020B0604020202020204" pitchFamily="34" charset="0"/>
              <a:buChar char="•"/>
              <a:tabLst>
                <a:tab pos="174625" algn="ctr"/>
              </a:tabLst>
            </a:pPr>
            <a:r>
              <a:rPr lang="fr-FR" sz="1600" dirty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</a:t>
            </a:r>
            <a:r>
              <a:rPr lang="fr-FR" sz="1600" dirty="0" smtClean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    Suivi </a:t>
            </a:r>
            <a:r>
              <a:rPr lang="fr-FR" sz="1600" dirty="0" smtClean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individuel </a:t>
            </a:r>
          </a:p>
          <a:p>
            <a:pPr lvl="0">
              <a:tabLst>
                <a:tab pos="174625" algn="ctr"/>
              </a:tabLst>
            </a:pPr>
            <a:endParaRPr lang="fr-FR" sz="1600" dirty="0" smtClean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  <a:p>
            <a:pPr lvl="0">
              <a:tabLst>
                <a:tab pos="174625" algn="ctr"/>
              </a:tabLst>
            </a:pPr>
            <a:endParaRPr lang="fr-FR" sz="1600" dirty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  <a:p>
            <a:pPr lvl="0">
              <a:tabLst>
                <a:tab pos="174625" algn="ctr"/>
              </a:tabLst>
            </a:pPr>
            <a:r>
              <a:rPr lang="fr-FR" sz="1600" dirty="0" smtClean="0">
                <a:solidFill>
                  <a:schemeClr val="tx1"/>
                </a:solidFill>
                <a:ea typeface="Century Gothic"/>
                <a:cs typeface="Century Gothic"/>
                <a:sym typeface="Century Gothic"/>
              </a:rPr>
              <a:t>NB: environ une douzaine d’heures de cours / semaine</a:t>
            </a:r>
            <a:endParaRPr lang="fr-FR" sz="1600" dirty="0" smtClean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  <a:p>
            <a:pPr lvl="0"/>
            <a:endParaRPr lang="fr-FR" dirty="0">
              <a:solidFill>
                <a:schemeClr val="tx1"/>
              </a:solidFill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sz="half" idx="2"/>
          </p:nvPr>
        </p:nvSpPr>
        <p:spPr>
          <a:xfrm>
            <a:off x="6172199" y="1514068"/>
            <a:ext cx="5508171" cy="445130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>
              <a:buNone/>
            </a:pPr>
            <a:endParaRPr lang="fr-FR" sz="1600" u="sng" dirty="0" smtClean="0">
              <a:solidFill>
                <a:srgbClr val="FF0000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marL="0" indent="0">
              <a:buNone/>
            </a:pPr>
            <a:endParaRPr lang="fr-FR" sz="1800" u="sng" dirty="0" smtClean="0">
              <a:solidFill>
                <a:srgbClr val="FF0000"/>
              </a:solidFill>
              <a:ea typeface="Century Gothic"/>
              <a:cs typeface="Century Gothic"/>
              <a:sym typeface="Century Gothic"/>
            </a:endParaRPr>
          </a:p>
          <a:p>
            <a:pPr marL="0" indent="0">
              <a:buNone/>
            </a:pPr>
            <a:r>
              <a:rPr lang="fr-FR" sz="1800" u="sng" dirty="0" smtClean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Bénéficiaires</a:t>
            </a:r>
            <a:r>
              <a:rPr lang="fr-FR" sz="1800" u="sng" dirty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 </a:t>
            </a:r>
            <a:r>
              <a:rPr lang="fr-FR" sz="1800" dirty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: Jeunes </a:t>
            </a:r>
            <a:r>
              <a:rPr lang="fr-FR" sz="1800" dirty="0" smtClean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scolarisés / </a:t>
            </a:r>
            <a:r>
              <a:rPr lang="fr-FR" sz="1800" dirty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E</a:t>
            </a:r>
            <a:r>
              <a:rPr lang="fr-FR" sz="1800" dirty="0" smtClean="0">
                <a:solidFill>
                  <a:srgbClr val="FF0000"/>
                </a:solidFill>
                <a:ea typeface="Century Gothic"/>
                <a:cs typeface="Century Gothic"/>
                <a:sym typeface="Century Gothic"/>
              </a:rPr>
              <a:t>quipes des EPLE</a:t>
            </a:r>
          </a:p>
          <a:p>
            <a:pPr lv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FR" sz="1600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Contribuer à l’identification des besoins du </a:t>
            </a:r>
            <a:r>
              <a:rPr lang="fr-FR" sz="1600" b="1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bassin</a:t>
            </a:r>
            <a:r>
              <a:rPr lang="fr-FR" sz="1600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 et à la mise en place des réponses FOQUALE.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600" dirty="0" smtClean="0"/>
          </a:p>
          <a:p>
            <a:pPr lv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FR" sz="1600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Conseiller, accompagner </a:t>
            </a:r>
            <a:r>
              <a:rPr lang="fr-FR" sz="1600" b="1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les chefs </a:t>
            </a:r>
            <a:r>
              <a:rPr lang="fr-FR" sz="1400" b="1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d’établissements</a:t>
            </a:r>
            <a:r>
              <a:rPr lang="fr-FR" sz="1600" b="1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, les référents décrochage scolaire, les équipes</a:t>
            </a:r>
            <a:r>
              <a:rPr lang="fr-FR" sz="1600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 dans la mise en place de la politique de prévention du décrochage au sein des EPLE – </a:t>
            </a:r>
            <a:r>
              <a:rPr lang="fr-FR" sz="1600" b="1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Coordination de Projet FSE « Persévérance » en LP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endParaRPr lang="fr-FR" sz="1600" dirty="0" smtClean="0">
              <a:solidFill>
                <a:srgbClr val="000000"/>
              </a:solidFill>
              <a:ea typeface="Century Gothic"/>
              <a:cs typeface="Century Gothic"/>
              <a:sym typeface="Century Gothic"/>
            </a:endParaRPr>
          </a:p>
          <a:p>
            <a:pPr lvl="0">
              <a:lnSpc>
                <a:spcPct val="100000"/>
              </a:lnSpc>
              <a:spcBef>
                <a:spcPts val="0"/>
              </a:spcBef>
              <a:buFontTx/>
              <a:buChar char="-"/>
            </a:pPr>
            <a:r>
              <a:rPr lang="fr-FR" sz="1600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Conseiller ou intervenir sur </a:t>
            </a:r>
            <a:r>
              <a:rPr lang="fr-FR" sz="1600" b="1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une situation de jeune </a:t>
            </a:r>
            <a:r>
              <a:rPr lang="fr-FR" sz="1600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en voie de </a:t>
            </a:r>
            <a:r>
              <a:rPr lang="fr-FR" sz="1600" dirty="0" smtClean="0">
                <a:solidFill>
                  <a:srgbClr val="000000"/>
                </a:solidFill>
                <a:ea typeface="Century Gothic"/>
                <a:cs typeface="Century Gothic"/>
                <a:sym typeface="Century Gothic"/>
              </a:rPr>
              <a:t>décrochage (accompagnement à la recherche de solutions et à la mise en place de  PAFI, PAFI- TDO...)</a:t>
            </a:r>
            <a:endParaRPr lang="fr-FR" sz="1600" dirty="0" smtClean="0">
              <a:solidFill>
                <a:srgbClr val="000000"/>
              </a:solidFill>
              <a:ea typeface="Century Gothic"/>
              <a:cs typeface="Century Gothic"/>
              <a:sym typeface="Century Gothic"/>
            </a:endParaRPr>
          </a:p>
        </p:txBody>
      </p:sp>
      <p:sp>
        <p:nvSpPr>
          <p:cNvPr id="10" name="Rectangle à coins arrondis 9"/>
          <p:cNvSpPr/>
          <p:nvPr/>
        </p:nvSpPr>
        <p:spPr>
          <a:xfrm>
            <a:off x="762000" y="881743"/>
            <a:ext cx="4386943" cy="5452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Faciliter les retours en formation </a:t>
            </a:r>
            <a:endParaRPr lang="fr-FR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79714" y="1981199"/>
            <a:ext cx="41692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Pôle MLDS Lycée Déodat de Séverac</a:t>
            </a:r>
          </a:p>
        </p:txBody>
      </p:sp>
      <p:sp>
        <p:nvSpPr>
          <p:cNvPr id="13" name="Rectangle à coins arrondis 12"/>
          <p:cNvSpPr/>
          <p:nvPr/>
        </p:nvSpPr>
        <p:spPr>
          <a:xfrm>
            <a:off x="2950028" y="50120"/>
            <a:ext cx="5812972" cy="69668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 MLDS c’est :</a:t>
            </a:r>
            <a:endParaRPr lang="fr-FR" sz="28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Rectangle à coins arrondis 13"/>
          <p:cNvSpPr/>
          <p:nvPr/>
        </p:nvSpPr>
        <p:spPr>
          <a:xfrm>
            <a:off x="6433457" y="881743"/>
            <a:ext cx="4691743" cy="5452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Prévenir les sorties prématurées</a:t>
            </a:r>
            <a:endParaRPr lang="fr-FR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1719944" y="1600199"/>
            <a:ext cx="2623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Remédiation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7217229" y="1600199"/>
            <a:ext cx="38449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Prévention /Intervention</a:t>
            </a:r>
            <a:endParaRPr lang="fr-FR" b="1" dirty="0"/>
          </a:p>
        </p:txBody>
      </p:sp>
      <p:sp>
        <p:nvSpPr>
          <p:cNvPr id="25" name="ZoneTexte 24"/>
          <p:cNvSpPr txBox="1"/>
          <p:nvPr/>
        </p:nvSpPr>
        <p:spPr>
          <a:xfrm>
            <a:off x="6433457" y="2046514"/>
            <a:ext cx="4920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Bassin Ouest</a:t>
            </a:r>
            <a:endParaRPr lang="fr-FR" dirty="0"/>
          </a:p>
        </p:txBody>
      </p:sp>
      <p:sp>
        <p:nvSpPr>
          <p:cNvPr id="26" name="ZoneTexte 25"/>
          <p:cNvSpPr txBox="1"/>
          <p:nvPr/>
        </p:nvSpPr>
        <p:spPr>
          <a:xfrm>
            <a:off x="219968" y="6193971"/>
            <a:ext cx="11678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Ghislaine Chabert – Coordonnatrice MLDS – 06 11 08 29 70 – Ghislaine Chabert@ac-toulouse.fr</a:t>
            </a:r>
            <a:endParaRPr lang="fr-FR" dirty="0"/>
          </a:p>
        </p:txBody>
      </p:sp>
      <p:pic>
        <p:nvPicPr>
          <p:cNvPr id="28" name="Image 27" descr="decrochage-scolaire_logo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61914" y="50120"/>
            <a:ext cx="936172" cy="75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Image 2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714" y="74822"/>
            <a:ext cx="1937657" cy="6210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133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41</Words>
  <Application>Microsoft Office PowerPoint</Application>
  <PresentationFormat>Grand écran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Thème Office</vt:lpstr>
      <vt:lpstr>Présentation PowerPoint</vt:lpstr>
    </vt:vector>
  </TitlesOfParts>
  <Company>Région Occitanie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CHABERT GHISLAINE</dc:creator>
  <cp:lastModifiedBy>CHABERT GHISLAINE</cp:lastModifiedBy>
  <cp:revision>10</cp:revision>
  <dcterms:created xsi:type="dcterms:W3CDTF">2023-09-28T12:29:30Z</dcterms:created>
  <dcterms:modified xsi:type="dcterms:W3CDTF">2024-03-12T08:54:01Z</dcterms:modified>
</cp:coreProperties>
</file>